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8883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14510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60373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45411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16596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08052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5152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2697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54952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8535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8774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9282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ieren 3"/>
          <p:cNvGrpSpPr/>
          <p:nvPr/>
        </p:nvGrpSpPr>
        <p:grpSpPr>
          <a:xfrm>
            <a:off x="274638" y="104775"/>
            <a:ext cx="8445501" cy="6626999"/>
            <a:chOff x="274638" y="104775"/>
            <a:chExt cx="8445501" cy="6626999"/>
          </a:xfrm>
        </p:grpSpPr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317792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200" b="1" dirty="0">
                  <a:latin typeface="Times New Roman" pitchFamily="18" charset="0"/>
                </a:rPr>
                <a:t>http://www.reliatech.de / </a:t>
              </a:r>
              <a:r>
                <a:rPr lang="de-DE" sz="1200" b="1" dirty="0" smtClean="0">
                  <a:latin typeface="Times New Roman" pitchFamily="18" charset="0"/>
                </a:rPr>
                <a:t>orders@reliatech.de</a:t>
              </a:r>
              <a:endParaRPr lang="de-DE" sz="1200" b="1" dirty="0">
                <a:latin typeface="Times New Roman" pitchFamily="18" charset="0"/>
              </a:endParaRPr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pic>
          <p:nvPicPr>
            <p:cNvPr id="7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GmbH</a:t>
              </a:r>
              <a:endParaRPr lang="de-DE" sz="1400" b="1" dirty="0">
                <a:latin typeface="Times New Roman" pitchFamily="18" charset="0"/>
              </a:endParaRPr>
            </a:p>
          </p:txBody>
        </p:sp>
      </p:grpSp>
      <p:sp>
        <p:nvSpPr>
          <p:cNvPr id="9" name="Rechteck 8"/>
          <p:cNvSpPr/>
          <p:nvPr/>
        </p:nvSpPr>
        <p:spPr>
          <a:xfrm>
            <a:off x="1783679" y="5120317"/>
            <a:ext cx="56840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Functional ELISA with anti-human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KDR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[Cat#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101-M20].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Recombinant human soluble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KDR (D7)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[Cat#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S01-002]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was coated with increasing amounts in a 96 well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microtiter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plate.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antibody was used at 1µg/ml.</a:t>
            </a:r>
            <a:endParaRPr lang="de-DE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feld 1"/>
          <p:cNvSpPr txBox="1">
            <a:spLocks noChangeArrowheads="1"/>
          </p:cNvSpPr>
          <p:nvPr/>
        </p:nvSpPr>
        <p:spPr bwMode="auto">
          <a:xfrm>
            <a:off x="3236987" y="946655"/>
            <a:ext cx="265649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Mouse anti-human KDR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#101-M20 / #S01-002)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846502"/>
            <a:ext cx="3286125" cy="3103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0885269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14</cp:revision>
  <dcterms:created xsi:type="dcterms:W3CDTF">2014-04-11T11:38:37Z</dcterms:created>
  <dcterms:modified xsi:type="dcterms:W3CDTF">2015-04-14T06:12:18Z</dcterms:modified>
</cp:coreProperties>
</file>